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307" r:id="rId7"/>
    <p:sldId id="318" r:id="rId8"/>
    <p:sldId id="308" r:id="rId9"/>
    <p:sldId id="268" r:id="rId10"/>
    <p:sldId id="267" r:id="rId11"/>
    <p:sldId id="295" r:id="rId12"/>
    <p:sldId id="272" r:id="rId13"/>
    <p:sldId id="296" r:id="rId14"/>
    <p:sldId id="327" r:id="rId15"/>
    <p:sldId id="328" r:id="rId16"/>
    <p:sldId id="271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9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1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1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1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534400" y="5798185"/>
            <a:ext cx="30149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8770" y="1371600"/>
            <a:ext cx="11153775" cy="9258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Multimodality Invariant Learning for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Multimedia-Based New Item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 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1400" y="5410200"/>
            <a:ext cx="4740910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https://github.com/HaoyueBai98/MILK.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7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lang="en-US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9200" y="2347595"/>
            <a:ext cx="10168890" cy="3012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1263015"/>
            <a:ext cx="5893435" cy="29305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390" y="4343400"/>
            <a:ext cx="6256655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1524000"/>
            <a:ext cx="7345680" cy="3984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752600"/>
            <a:ext cx="6761480" cy="3213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1304290"/>
            <a:ext cx="7167880" cy="53193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1066800" y="2133600"/>
            <a:ext cx="9827260" cy="1332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First, a huge number of new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items emerge rapidly over time, particularly on the news and short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video sharing platforms.When faced with new items, most models need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to be retrained on new items, which could not satisfy the quick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adaption to new items at the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inference stage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6800" y="4126865"/>
            <a:ext cx="105689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Second, real-world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items exhibit varying degrees of modality missingness.Nearly all previous works relied on modality completeness for recommendation or simply tackled this issue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preprocessing techniques to impute missing modalities.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076325"/>
            <a:ext cx="11318875" cy="57416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336040"/>
            <a:ext cx="6456680" cy="7283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1905000"/>
            <a:ext cx="5414010" cy="6394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2636520"/>
            <a:ext cx="5412740" cy="5480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3276600"/>
            <a:ext cx="5301615" cy="6845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4114800"/>
            <a:ext cx="5607685" cy="5765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4925695"/>
            <a:ext cx="5563235" cy="9309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rcRect r="56241" b="21865"/>
          <a:stretch>
            <a:fillRect/>
          </a:stretch>
        </p:blipFill>
        <p:spPr>
          <a:xfrm>
            <a:off x="228600" y="1447800"/>
            <a:ext cx="495300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 flipV="1">
            <a:off x="4800600" y="3895090"/>
            <a:ext cx="5542915" cy="1362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1371600"/>
            <a:ext cx="6116320" cy="5994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2057400"/>
            <a:ext cx="6784975" cy="6534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2819400"/>
            <a:ext cx="6677660" cy="5607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3505200"/>
            <a:ext cx="6485255" cy="6223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400" y="4267200"/>
            <a:ext cx="7967980" cy="4857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3400" y="4953000"/>
            <a:ext cx="7132955" cy="6483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400" y="5715000"/>
            <a:ext cx="5855335" cy="59182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/>
          <a:srcRect l="43759" r="26082" b="23181"/>
          <a:stretch>
            <a:fillRect/>
          </a:stretch>
        </p:blipFill>
        <p:spPr>
          <a:xfrm>
            <a:off x="76200" y="1143000"/>
            <a:ext cx="4093845" cy="52901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3096260"/>
            <a:ext cx="8014335" cy="637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015" y="3962400"/>
            <a:ext cx="7699375" cy="7988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4693920"/>
            <a:ext cx="7315200" cy="130619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6855" y="1335405"/>
            <a:ext cx="6977380" cy="5994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6855" y="2149475"/>
            <a:ext cx="7261225" cy="9531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rcRect l="74053" t="7176" b="21865"/>
          <a:stretch>
            <a:fillRect/>
          </a:stretch>
        </p:blipFill>
        <p:spPr>
          <a:xfrm>
            <a:off x="152400" y="1143000"/>
            <a:ext cx="3799840" cy="5272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0185" y="1756410"/>
            <a:ext cx="7011035" cy="4534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1676400"/>
            <a:ext cx="6007100" cy="4211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1371600"/>
            <a:ext cx="10244455" cy="51854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3203</Words>
  <Application>WPS 演示</Application>
  <PresentationFormat>On-screen Show (4:3)</PresentationFormat>
  <Paragraphs>190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</cp:lastModifiedBy>
  <cp:revision>29</cp:revision>
  <dcterms:created xsi:type="dcterms:W3CDTF">2023-09-17T03:47:00Z</dcterms:created>
  <dcterms:modified xsi:type="dcterms:W3CDTF">2024-07-04T11:22:15Z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2052-12.1.0.16929</vt:lpwstr>
  </property>
</Properties>
</file>